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4F7409-76EC-43F4-8E0B-461A0FF7E13C}" v="4852" dt="2020-01-15T15:50:33.9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83926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278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2227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57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1/15/2020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232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1/15/2020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366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1/15/2020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173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858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932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419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11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73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3538441"/>
          </a:xfrm>
        </p:spPr>
        <p:txBody>
          <a:bodyPr>
            <a:normAutofit/>
          </a:bodyPr>
          <a:lstStyle/>
          <a:p>
            <a:pPr algn="ctr"/>
            <a:r>
              <a:rPr lang="es-ES" sz="9600" dirty="0"/>
              <a:t>VNC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Jorge Navarro </a:t>
            </a:r>
            <a:r>
              <a:rPr lang="es-ES" dirty="0" err="1"/>
              <a:t>Garcia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24910D-FC9F-454A-B8E4-3B838DF8D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¿Qué es VNC?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478CF0-225D-4C30-809B-3FA20A8B6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958196"/>
            <a:ext cx="5949927" cy="42219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/>
              <a:t>Vnc</a:t>
            </a:r>
            <a:r>
              <a:rPr lang="es-ES" dirty="0"/>
              <a:t> es una forma de conectar dispositivos </a:t>
            </a:r>
            <a:r>
              <a:rPr lang="es-ES" dirty="0" err="1"/>
              <a:t>dejaandote</a:t>
            </a:r>
            <a:r>
              <a:rPr lang="es-ES" dirty="0"/>
              <a:t> acceder de uno a otro. </a:t>
            </a:r>
          </a:p>
          <a:p>
            <a:r>
              <a:rPr lang="es-ES" dirty="0"/>
              <a:t>Tiene dos partes, la parte del servidor y la parte del visor.</a:t>
            </a:r>
          </a:p>
          <a:p>
            <a:r>
              <a:rPr lang="es-ES" dirty="0"/>
              <a:t>La parte del servidor se instala en el PC que quiere ser visto, </a:t>
            </a:r>
            <a:r>
              <a:rPr lang="es-ES" dirty="0" err="1"/>
              <a:t>dejandote</a:t>
            </a:r>
            <a:r>
              <a:rPr lang="es-ES" dirty="0"/>
              <a:t> acceder a todos los archivos de este, y pudiendo manejar el dispositivo como si estuvieras actuando dentro de este. Solo puede ser un PC.</a:t>
            </a:r>
          </a:p>
          <a:p>
            <a:r>
              <a:rPr lang="es-ES" dirty="0"/>
              <a:t>La parte del visor es desde donde manejas el lugar donde </a:t>
            </a:r>
            <a:r>
              <a:rPr lang="es-ES" dirty="0" err="1"/>
              <a:t>esta</a:t>
            </a:r>
            <a:r>
              <a:rPr lang="es-ES" dirty="0"/>
              <a:t> instalado el servidor, te deja actuar como si fuera el propio PC. Se puede interactuar tanto en PC como en smartphone.</a:t>
            </a:r>
          </a:p>
        </p:txBody>
      </p:sp>
      <p:pic>
        <p:nvPicPr>
          <p:cNvPr id="9" name="Imagen 10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8E8C4C7-EA8E-4E0A-856C-082453608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484" y="2599698"/>
            <a:ext cx="3323146" cy="217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22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D41E1-0F5B-4385-8854-CAEC29F78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Instalacion</a:t>
            </a:r>
            <a:r>
              <a:rPr lang="es-ES" dirty="0"/>
              <a:t> y uso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633379-D631-4848-B17D-4AC70ACEB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828800"/>
            <a:ext cx="6783813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Primero tienes que descargar las aplicaciones en los dispositivos que quieras conectar.</a:t>
            </a:r>
          </a:p>
          <a:p>
            <a:r>
              <a:rPr lang="es-ES" dirty="0"/>
              <a:t>Cuando este instalada, debes crear un usuario y contraseña mediante tu email.</a:t>
            </a:r>
          </a:p>
          <a:p>
            <a:r>
              <a:rPr lang="es-ES" dirty="0"/>
              <a:t>Los dispositivos tienen que estar conectados a Internet.</a:t>
            </a:r>
          </a:p>
          <a:p>
            <a:r>
              <a:rPr lang="es-ES" dirty="0"/>
              <a:t>Dentro de tu cuenta tienes que poner una contraseña para cuando quieras acceder de un terminal a otro.</a:t>
            </a:r>
          </a:p>
          <a:p>
            <a:r>
              <a:rPr lang="es-ES" dirty="0"/>
              <a:t>En el momento que los intentas conectar te pide esa contraseña</a:t>
            </a:r>
          </a:p>
          <a:p>
            <a:r>
              <a:rPr lang="es-ES" dirty="0">
                <a:ea typeface="+mn-lt"/>
                <a:cs typeface="+mn-lt"/>
              </a:rPr>
              <a:t>Cuando se conecten puedes controlar uno desde otro siempre y cuando tengas desactivada la </a:t>
            </a:r>
            <a:r>
              <a:rPr lang="es-ES" dirty="0" err="1">
                <a:ea typeface="+mn-lt"/>
                <a:cs typeface="+mn-lt"/>
              </a:rPr>
              <a:t>funcion</a:t>
            </a:r>
            <a:r>
              <a:rPr lang="es-ES" dirty="0">
                <a:ea typeface="+mn-lt"/>
                <a:cs typeface="+mn-lt"/>
              </a:rPr>
              <a:t> de solo ver.</a:t>
            </a:r>
            <a:endParaRPr lang="es-ES" dirty="0"/>
          </a:p>
        </p:txBody>
      </p:sp>
      <p:pic>
        <p:nvPicPr>
          <p:cNvPr id="4" name="Imagen 4" descr="Imagen que contiene dibujo, plato, firmar&#10;&#10;Descripción generada con confianza muy alta">
            <a:extLst>
              <a:ext uri="{FF2B5EF4-FFF2-40B4-BE49-F238E27FC236}">
                <a16:creationId xmlns:a16="http://schemas.microsoft.com/office/drawing/2014/main" id="{31B09EBA-0391-4643-AF01-F77D1ADE0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0023" y="2285551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74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55E35-3DC4-491F-8B70-F7BB4A213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Ventajas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E1F4DA-2691-4373-8F4A-B10F3A192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972573"/>
            <a:ext cx="8595360" cy="420756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s-ES" dirty="0"/>
          </a:p>
          <a:p>
            <a:r>
              <a:rPr lang="es-ES" dirty="0"/>
              <a:t>Las ventajas de esto es la </a:t>
            </a:r>
            <a:r>
              <a:rPr lang="es-ES" dirty="0" err="1"/>
              <a:t>faciliada</a:t>
            </a:r>
            <a:r>
              <a:rPr lang="es-ES" dirty="0"/>
              <a:t> de manejo entre dispositivos y que puedes realizar la </a:t>
            </a:r>
            <a:r>
              <a:rPr lang="es-ES" dirty="0" err="1"/>
              <a:t>funcion</a:t>
            </a:r>
            <a:r>
              <a:rPr lang="es-ES" dirty="0"/>
              <a:t> de mando a distancia, aparte del buen manejo que se puede realizar.</a:t>
            </a:r>
          </a:p>
          <a:p>
            <a:r>
              <a:rPr lang="es-ES" dirty="0" err="1"/>
              <a:t>Tambien</a:t>
            </a:r>
            <a:r>
              <a:rPr lang="es-ES" dirty="0"/>
              <a:t> se puede usar de </a:t>
            </a:r>
            <a:r>
              <a:rPr lang="es-ES" dirty="0" err="1"/>
              <a:t>raton</a:t>
            </a:r>
            <a:r>
              <a:rPr lang="es-ES" dirty="0"/>
              <a:t> del ordenador en el caso de que no te funcione.</a:t>
            </a:r>
          </a:p>
          <a:p>
            <a:r>
              <a:rPr lang="es-ES" dirty="0"/>
              <a:t>La funcionamiento muy sencillo </a:t>
            </a:r>
            <a:r>
              <a:rPr lang="es-ES" dirty="0" err="1"/>
              <a:t>ademas</a:t>
            </a:r>
            <a:r>
              <a:rPr lang="es-ES" dirty="0"/>
              <a:t> de ser </a:t>
            </a:r>
            <a:r>
              <a:rPr lang="es-ES" dirty="0" err="1"/>
              <a:t>facil</a:t>
            </a:r>
            <a:r>
              <a:rPr lang="es-ES" dirty="0"/>
              <a:t> de usar.</a:t>
            </a:r>
          </a:p>
        </p:txBody>
      </p:sp>
    </p:spTree>
    <p:extLst>
      <p:ext uri="{BB962C8B-B14F-4D97-AF65-F5344CB8AC3E}">
        <p14:creationId xmlns:p14="http://schemas.microsoft.com/office/powerpoint/2010/main" val="18111835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C5314-355C-4CFF-8EC5-A9B5A8160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Desventajas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021BE8-8FBB-4160-8D66-FE4F8749C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Se producen errores en ambas partes, sobre todo en la parte del servidor, debido al uso incorrecto de la memoria.</a:t>
            </a:r>
          </a:p>
          <a:p>
            <a:r>
              <a:rPr lang="es-ES" dirty="0"/>
              <a:t>En casos graves, los atacantes pueden conseguir el acceso sin </a:t>
            </a:r>
            <a:r>
              <a:rPr lang="es-ES" dirty="0" err="1"/>
              <a:t>autorizacion</a:t>
            </a:r>
            <a:r>
              <a:rPr lang="es-ES" dirty="0"/>
              <a:t> a </a:t>
            </a:r>
            <a:r>
              <a:rPr lang="es-ES" dirty="0" err="1"/>
              <a:t>informacion</a:t>
            </a:r>
            <a:r>
              <a:rPr lang="es-ES" dirty="0"/>
              <a:t> del dispositivo o lanzar malware al sistema de la </a:t>
            </a:r>
            <a:r>
              <a:rPr lang="es-ES" dirty="0" err="1"/>
              <a:t>victima</a:t>
            </a:r>
            <a:r>
              <a:rPr lang="es-ES" dirty="0"/>
              <a:t>.</a:t>
            </a:r>
          </a:p>
          <a:p>
            <a:r>
              <a:rPr lang="es-ES" dirty="0" err="1"/>
              <a:t>Tendria</a:t>
            </a:r>
            <a:r>
              <a:rPr lang="es-ES" dirty="0"/>
              <a:t> </a:t>
            </a:r>
            <a:r>
              <a:rPr lang="es-ES" dirty="0" err="1"/>
              <a:t>facil</a:t>
            </a:r>
            <a:r>
              <a:rPr lang="es-ES" dirty="0"/>
              <a:t> arreglo si los creadores actualizasen el </a:t>
            </a:r>
            <a:r>
              <a:rPr lang="es-ES" dirty="0" err="1"/>
              <a:t>codigo</a:t>
            </a:r>
            <a:r>
              <a:rPr lang="es-ES" dirty="0"/>
              <a:t>, pero a corto plazo no es probable que suceda. </a:t>
            </a:r>
          </a:p>
        </p:txBody>
      </p:sp>
    </p:spTree>
    <p:extLst>
      <p:ext uri="{BB962C8B-B14F-4D97-AF65-F5344CB8AC3E}">
        <p14:creationId xmlns:p14="http://schemas.microsoft.com/office/powerpoint/2010/main" val="433959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5735ED-158A-4049-B086-3AFE37BDA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Real VNC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3359C9-0C75-4F04-9443-CDE2F5C0E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943818"/>
            <a:ext cx="8595360" cy="42363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Este es el programa que me he descargado yo, es gratuito y los temas de seguridad tratados son:</a:t>
            </a:r>
          </a:p>
          <a:p>
            <a:endParaRPr lang="es-ES" dirty="0"/>
          </a:p>
          <a:p>
            <a:pPr lvl="2"/>
            <a:r>
              <a:rPr lang="es-ES" spc="10" dirty="0"/>
              <a:t>Arquitectura de seguridad.</a:t>
            </a:r>
          </a:p>
          <a:p>
            <a:pPr lvl="2"/>
            <a:r>
              <a:rPr lang="es-ES" spc="10" dirty="0"/>
              <a:t>Infraestructura en la nube.</a:t>
            </a:r>
          </a:p>
          <a:p>
            <a:pPr lvl="2"/>
            <a:r>
              <a:rPr lang="es-ES" spc="10" dirty="0"/>
              <a:t>Seguridad del cliente.</a:t>
            </a:r>
          </a:p>
          <a:p>
            <a:pPr lvl="2"/>
            <a:r>
              <a:rPr lang="es-ES" spc="10" dirty="0"/>
              <a:t>Procedimientos de desarrollo.</a:t>
            </a:r>
          </a:p>
          <a:p>
            <a:pPr lvl="2"/>
            <a:endParaRPr lang="es-ES" spc="10" dirty="0"/>
          </a:p>
          <a:p>
            <a:pPr>
              <a:buFont typeface="Arial" pitchFamily="18" charset="2"/>
              <a:buChar char="•"/>
            </a:pPr>
            <a:r>
              <a:rPr lang="es-ES" dirty="0"/>
              <a:t>Programa </a:t>
            </a:r>
            <a:r>
              <a:rPr lang="es-ES" dirty="0" err="1"/>
              <a:t>facil</a:t>
            </a:r>
            <a:r>
              <a:rPr lang="es-ES" dirty="0"/>
              <a:t> de usar y que me ha funcionado correctamente.</a:t>
            </a:r>
            <a:endParaRPr lang="es-ES" spc="10" dirty="0"/>
          </a:p>
        </p:txBody>
      </p:sp>
    </p:spTree>
    <p:extLst>
      <p:ext uri="{BB962C8B-B14F-4D97-AF65-F5344CB8AC3E}">
        <p14:creationId xmlns:p14="http://schemas.microsoft.com/office/powerpoint/2010/main" val="913696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2CEB24-F029-409D-A724-B21695414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Conexión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8B4036-0DC5-401E-A91F-1D9769168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098" y="1943818"/>
            <a:ext cx="8595360" cy="42506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Su protocolo de uso suele ser 5900, necesario para establecer la conexión, pero </a:t>
            </a:r>
            <a:r>
              <a:rPr lang="es-ES" dirty="0" err="1">
                <a:ea typeface="+mn-lt"/>
                <a:cs typeface="+mn-lt"/>
              </a:rPr>
              <a:t>tambien</a:t>
            </a:r>
            <a:r>
              <a:rPr lang="es-ES" dirty="0">
                <a:ea typeface="+mn-lt"/>
                <a:cs typeface="+mn-lt"/>
              </a:rPr>
              <a:t> se puede hacer uso del 5800, usado para conectarnos desde un navegador a </a:t>
            </a:r>
            <a:r>
              <a:rPr lang="es-ES" dirty="0" err="1">
                <a:ea typeface="+mn-lt"/>
                <a:cs typeface="+mn-lt"/>
              </a:rPr>
              <a:t>traves</a:t>
            </a:r>
            <a:r>
              <a:rPr lang="es-ES" dirty="0">
                <a:ea typeface="+mn-lt"/>
                <a:cs typeface="+mn-lt"/>
              </a:rPr>
              <a:t> del cliente Java o el 5500, utilizado por el servidor para conectarse a un cliente en modo espectador.</a:t>
            </a:r>
          </a:p>
          <a:p>
            <a:r>
              <a:rPr lang="es-ES" dirty="0"/>
              <a:t>Para que la conexión pueda establecerse es necesario que al menos el puerto principal </a:t>
            </a:r>
            <a:r>
              <a:rPr lang="es-ES" dirty="0" err="1"/>
              <a:t>esta</a:t>
            </a:r>
            <a:r>
              <a:rPr lang="es-ES" dirty="0"/>
              <a:t> abierto. Gracias a esta herramienta vamos a poder comprobar el estado del puerto de nuestra red.</a:t>
            </a:r>
          </a:p>
          <a:p>
            <a:r>
              <a:rPr lang="es-ES" dirty="0"/>
              <a:t>Con VNC </a:t>
            </a:r>
            <a:r>
              <a:rPr lang="es-ES" dirty="0" err="1"/>
              <a:t>tambien</a:t>
            </a:r>
            <a:r>
              <a:rPr lang="es-ES" dirty="0"/>
              <a:t> podemos crear escritorios virtuales en Linux.</a:t>
            </a:r>
          </a:p>
          <a:p>
            <a:r>
              <a:rPr lang="es-ES" dirty="0"/>
              <a:t>Tiene un soporte </a:t>
            </a:r>
            <a:r>
              <a:rPr lang="es-ES" dirty="0" err="1"/>
              <a:t>plurilingue</a:t>
            </a:r>
            <a:r>
              <a:rPr lang="es-ES" dirty="0"/>
              <a:t> ya que </a:t>
            </a:r>
            <a:r>
              <a:rPr lang="es-ES" dirty="0" err="1"/>
              <a:t>esta</a:t>
            </a:r>
            <a:r>
              <a:rPr lang="es-ES" dirty="0"/>
              <a:t> disponible en </a:t>
            </a:r>
            <a:r>
              <a:rPr lang="es-ES" dirty="0" err="1"/>
              <a:t>frances</a:t>
            </a:r>
            <a:r>
              <a:rPr lang="es-ES" dirty="0"/>
              <a:t>, </a:t>
            </a:r>
            <a:r>
              <a:rPr lang="es-ES" dirty="0" err="1"/>
              <a:t>aleman</a:t>
            </a:r>
            <a:r>
              <a:rPr lang="es-ES" dirty="0"/>
              <a:t>, español, </a:t>
            </a:r>
            <a:r>
              <a:rPr lang="es-ES" dirty="0" err="1"/>
              <a:t>ingles</a:t>
            </a:r>
            <a:r>
              <a:rPr lang="es-ES" dirty="0"/>
              <a:t> y </a:t>
            </a:r>
            <a:r>
              <a:rPr lang="es-ES" dirty="0" err="1"/>
              <a:t>portugues</a:t>
            </a:r>
            <a:r>
              <a:rPr lang="es-ES" dirty="0"/>
              <a:t>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34006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D86EA6-DE20-4CFA-B68F-4D1164714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Conexión (2)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65508A-BF34-4F16-A655-47B054B13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958196"/>
            <a:ext cx="8595360" cy="42219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Puedes transferir archivos, impresión y chat.</a:t>
            </a:r>
          </a:p>
          <a:p>
            <a:r>
              <a:rPr lang="es-ES" dirty="0"/>
              <a:t>No hay restricciones de </a:t>
            </a:r>
            <a:r>
              <a:rPr lang="es-ES" dirty="0" err="1"/>
              <a:t>interaccion</a:t>
            </a:r>
            <a:r>
              <a:rPr lang="es-ES" dirty="0"/>
              <a:t>.</a:t>
            </a:r>
          </a:p>
          <a:p>
            <a:r>
              <a:rPr lang="es-ES" dirty="0"/>
              <a:t>Se puede de PC A smartphone o de PC a PC.</a:t>
            </a:r>
          </a:p>
          <a:p>
            <a:r>
              <a:rPr lang="es-ES" dirty="0"/>
              <a:t>Tiene un control remoto intuitivo.</a:t>
            </a:r>
          </a:p>
        </p:txBody>
      </p:sp>
    </p:spTree>
    <p:extLst>
      <p:ext uri="{BB962C8B-B14F-4D97-AF65-F5344CB8AC3E}">
        <p14:creationId xmlns:p14="http://schemas.microsoft.com/office/powerpoint/2010/main" val="1542202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89A7E7-42AE-40D7-8218-84AC28FDA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Mi prueba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4B7E2C-2DBB-4E9A-A278-54629E676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915064"/>
            <a:ext cx="8595360" cy="42650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Con el </a:t>
            </a:r>
            <a:r>
              <a:rPr lang="es-ES" dirty="0" err="1"/>
              <a:t>movil</a:t>
            </a:r>
            <a:r>
              <a:rPr lang="es-ES" dirty="0"/>
              <a:t> he accedido al ordenador y estoy teniendo un control total. Me deja acceder a Internet, abrir y cerrar pestañas, y me muestra el contenido completo de los archivos del ordenador.</a:t>
            </a:r>
          </a:p>
          <a:p>
            <a:r>
              <a:rPr lang="es-ES" dirty="0"/>
              <a:t>He conseguido poniendo desde el </a:t>
            </a:r>
            <a:r>
              <a:rPr lang="es-ES" dirty="0" err="1"/>
              <a:t>telefono</a:t>
            </a:r>
            <a:r>
              <a:rPr lang="es-ES" dirty="0"/>
              <a:t> "Netflix" acceder a la </a:t>
            </a:r>
            <a:r>
              <a:rPr lang="es-ES" dirty="0" err="1"/>
              <a:t>pagina</a:t>
            </a:r>
            <a:r>
              <a:rPr lang="es-ES" dirty="0"/>
              <a:t> web en el ordenador.</a:t>
            </a:r>
          </a:p>
          <a:p>
            <a:r>
              <a:rPr lang="es-ES" dirty="0"/>
              <a:t>La velocidad de </a:t>
            </a:r>
            <a:r>
              <a:rPr lang="es-ES" dirty="0" err="1"/>
              <a:t>accion</a:t>
            </a:r>
            <a:r>
              <a:rPr lang="es-ES" dirty="0"/>
              <a:t> es reducida, es decir, cuando desde el </a:t>
            </a:r>
            <a:r>
              <a:rPr lang="es-ES" dirty="0" err="1"/>
              <a:t>telefono</a:t>
            </a:r>
            <a:r>
              <a:rPr lang="es-ES" dirty="0"/>
              <a:t> mando la orden, el ordenador la realiza </a:t>
            </a:r>
            <a:r>
              <a:rPr lang="es-ES" dirty="0" err="1"/>
              <a:t>instantaneamente</a:t>
            </a:r>
            <a:r>
              <a:rPr lang="es-ES" dirty="0"/>
              <a:t> pero el </a:t>
            </a:r>
            <a:r>
              <a:rPr lang="es-ES" dirty="0" err="1"/>
              <a:t>telefono</a:t>
            </a:r>
            <a:r>
              <a:rPr lang="es-ES" dirty="0"/>
              <a:t> tarda </a:t>
            </a:r>
            <a:r>
              <a:rPr lang="es-ES" dirty="0" err="1"/>
              <a:t>mas</a:t>
            </a:r>
            <a:r>
              <a:rPr lang="es-ES" dirty="0"/>
              <a:t> en aparecer.</a:t>
            </a:r>
          </a:p>
          <a:p>
            <a:r>
              <a:rPr lang="es-ES" dirty="0"/>
              <a:t>Mientras estoy dentro, con el ordenador </a:t>
            </a:r>
            <a:r>
              <a:rPr lang="es-ES" dirty="0" err="1"/>
              <a:t>tambien</a:t>
            </a:r>
            <a:r>
              <a:rPr lang="es-ES" dirty="0"/>
              <a:t> puedo realizar acciones desde el propio ordenador.</a:t>
            </a:r>
          </a:p>
        </p:txBody>
      </p:sp>
    </p:spTree>
    <p:extLst>
      <p:ext uri="{BB962C8B-B14F-4D97-AF65-F5344CB8AC3E}">
        <p14:creationId xmlns:p14="http://schemas.microsoft.com/office/powerpoint/2010/main" val="3540515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74E84-A06F-4228-A376-216F76F8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Mi prueba (2)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A4F72C-129A-42D7-A070-4C61F3A32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929441"/>
            <a:ext cx="8595360" cy="42506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Se pueden maximizar y minimizar pantallas, hacer zoom en la parte que desees del  ordenador.</a:t>
            </a:r>
          </a:p>
          <a:p>
            <a:r>
              <a:rPr lang="es-ES" dirty="0"/>
              <a:t>He probado a transmitir un sonido a </a:t>
            </a:r>
            <a:r>
              <a:rPr lang="es-ES" dirty="0" err="1"/>
              <a:t>traves</a:t>
            </a:r>
            <a:r>
              <a:rPr lang="es-ES" dirty="0"/>
              <a:t> del </a:t>
            </a:r>
            <a:r>
              <a:rPr lang="es-ES" dirty="0" err="1"/>
              <a:t>telefono</a:t>
            </a:r>
            <a:r>
              <a:rPr lang="es-ES" dirty="0"/>
              <a:t>, </a:t>
            </a:r>
            <a:r>
              <a:rPr lang="es-ES" dirty="0" err="1"/>
              <a:t>poniendolo</a:t>
            </a:r>
            <a:r>
              <a:rPr lang="es-ES" dirty="0"/>
              <a:t> en el ordenador accediendo a </a:t>
            </a:r>
            <a:r>
              <a:rPr lang="es-ES" dirty="0" err="1"/>
              <a:t>youtube</a:t>
            </a:r>
            <a:r>
              <a:rPr lang="es-ES" dirty="0"/>
              <a:t> pero no lo ha transmitido.</a:t>
            </a:r>
          </a:p>
        </p:txBody>
      </p:sp>
    </p:spTree>
    <p:extLst>
      <p:ext uri="{BB962C8B-B14F-4D97-AF65-F5344CB8AC3E}">
        <p14:creationId xmlns:p14="http://schemas.microsoft.com/office/powerpoint/2010/main" val="34905573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B0431E-0B04-44A1-9C51-531E28D18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C72A14-B84D-4EA1-9672-C495BA191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</p:spPr>
        <p:txBody>
          <a:bodyPr>
            <a:normAutofit/>
          </a:bodyPr>
          <a:lstStyle/>
          <a:p>
            <a:r>
              <a:rPr lang="es-ES" dirty="0" err="1"/>
              <a:t>Conclusion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72ECDC-7AE6-4F65-9924-89E083C29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30083"/>
            <a:ext cx="8595360" cy="41500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La aplicación me ha parecido muy interesante, e imagino que con la </a:t>
            </a:r>
            <a:r>
              <a:rPr lang="es-ES" dirty="0" err="1"/>
              <a:t>apicacion</a:t>
            </a:r>
            <a:r>
              <a:rPr lang="es-ES" dirty="0"/>
              <a:t> de pago puedes encontrar </a:t>
            </a:r>
            <a:r>
              <a:rPr lang="es-ES" dirty="0" err="1"/>
              <a:t>mas</a:t>
            </a:r>
            <a:r>
              <a:rPr lang="es-ES" dirty="0"/>
              <a:t> usos </a:t>
            </a:r>
            <a:r>
              <a:rPr lang="es-ES" dirty="0" err="1"/>
              <a:t>todavia</a:t>
            </a:r>
            <a:r>
              <a:rPr lang="es-ES" dirty="0"/>
              <a:t> a los que le he encontrado yo, pero aun </a:t>
            </a:r>
            <a:r>
              <a:rPr lang="es-ES" dirty="0" err="1"/>
              <a:t>asi</a:t>
            </a:r>
            <a:r>
              <a:rPr lang="es-ES" dirty="0"/>
              <a:t>, es </a:t>
            </a:r>
            <a:r>
              <a:rPr lang="es-ES" dirty="0" err="1"/>
              <a:t>util</a:t>
            </a:r>
            <a:r>
              <a:rPr lang="es-ES" dirty="0"/>
              <a:t> y </a:t>
            </a:r>
            <a:r>
              <a:rPr lang="es-ES" dirty="0" err="1"/>
              <a:t>practica</a:t>
            </a:r>
            <a:r>
              <a:rPr lang="es-ES" dirty="0"/>
              <a:t>.</a:t>
            </a:r>
          </a:p>
          <a:p>
            <a:r>
              <a:rPr lang="es-ES" dirty="0"/>
              <a:t>Lo peor que le he visto es la facilidad de hackeo ya que </a:t>
            </a:r>
            <a:r>
              <a:rPr lang="es-ES" dirty="0" err="1"/>
              <a:t>podriian</a:t>
            </a:r>
            <a:r>
              <a:rPr lang="es-ES" dirty="0"/>
              <a:t> interceptar los archivos que se encuentran en el dispositivo con la parte server.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424749-EEE0-49C9-9ABF-97B171A3E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709136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View</vt:lpstr>
      <vt:lpstr>VNC</vt:lpstr>
      <vt:lpstr>¿Qué es VNC?</vt:lpstr>
      <vt:lpstr>Instalacion y uso</vt:lpstr>
      <vt:lpstr>Ventajas</vt:lpstr>
      <vt:lpstr>Desventajas</vt:lpstr>
      <vt:lpstr>Real VNC</vt:lpstr>
      <vt:lpstr>Conexión </vt:lpstr>
      <vt:lpstr>Conexión (2)</vt:lpstr>
      <vt:lpstr>Mi prueba</vt:lpstr>
      <vt:lpstr>Mi prueba (2)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470</cp:revision>
  <dcterms:created xsi:type="dcterms:W3CDTF">2020-01-15T14:32:08Z</dcterms:created>
  <dcterms:modified xsi:type="dcterms:W3CDTF">2020-01-15T15:51:30Z</dcterms:modified>
</cp:coreProperties>
</file>